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5" r:id="rId10"/>
  </p:sldIdLst>
  <p:sldSz cx="10287000" cy="6858000" type="35mm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/>
    <p:restoredTop sz="94636"/>
  </p:normalViewPr>
  <p:slideViewPr>
    <p:cSldViewPr snapToGrid="0" snapToObjects="1">
      <p:cViewPr>
        <p:scale>
          <a:sx n="105" d="100"/>
          <a:sy n="105" d="100"/>
        </p:scale>
        <p:origin x="83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FF44C-8A02-7242-95B5-6025E8CA57E2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2E773-A994-0347-915C-BE4A7F5D9C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19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249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8295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9212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47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122363"/>
            <a:ext cx="87439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422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08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365125"/>
            <a:ext cx="2218134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365125"/>
            <a:ext cx="6525816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299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358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1709740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4589465"/>
            <a:ext cx="88725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018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1825625"/>
            <a:ext cx="4371975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1825625"/>
            <a:ext cx="4371975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541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365127"/>
            <a:ext cx="8872538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1681163"/>
            <a:ext cx="43518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2505075"/>
            <a:ext cx="4351883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1681163"/>
            <a:ext cx="43733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2505075"/>
            <a:ext cx="4373315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174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1484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6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987427"/>
            <a:ext cx="5207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306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987427"/>
            <a:ext cx="520779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603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365127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504D2-1211-FD4A-B882-A9581AD4CB2D}" type="datetimeFigureOut">
              <a:rPr kumimoji="1" lang="zh-TW" altLang="en-US" smtClean="0"/>
              <a:t>2017/8/6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6356352"/>
            <a:ext cx="3471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63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hyperlink" Target="http://4xtw.tk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688432"/>
            <a:ext cx="5695950" cy="1343025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153" tIns="38576" rIns="77153" bIns="38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6075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031454"/>
            <a:ext cx="10287000" cy="229076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153" tIns="38576" rIns="77153" bIns="38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519"/>
          </a:p>
        </p:txBody>
      </p:sp>
      <p:sp>
        <p:nvSpPr>
          <p:cNvPr id="7" name="文字方塊 6"/>
          <p:cNvSpPr txBox="1"/>
          <p:nvPr/>
        </p:nvSpPr>
        <p:spPr>
          <a:xfrm>
            <a:off x="85725" y="4031454"/>
            <a:ext cx="10515600" cy="66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713" dirty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To discuss the issue of global climate and disease</a:t>
            </a:r>
            <a:endParaRPr kumimoji="1" lang="zh-TW" altLang="en-US" sz="3713" dirty="0">
              <a:solidFill>
                <a:schemeClr val="bg1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5725" y="2853554"/>
            <a:ext cx="6802755" cy="102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75" b="1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WEATHER DISEASE</a:t>
            </a:r>
            <a:endParaRPr kumimoji="1" lang="zh-TW" altLang="en-US" sz="6075" b="1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5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516255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2550" y="0"/>
            <a:ext cx="512445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62550" y="1"/>
            <a:ext cx="5124450" cy="6857999"/>
          </a:xfrm>
          <a:prstGeom prst="rect">
            <a:avLst/>
          </a:prstGeom>
          <a:solidFill>
            <a:srgbClr val="0020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153" tIns="38576" rIns="77153" bIns="38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519"/>
          </a:p>
        </p:txBody>
      </p:sp>
      <p:sp>
        <p:nvSpPr>
          <p:cNvPr id="8" name="文字方塊 7"/>
          <p:cNvSpPr txBox="1"/>
          <p:nvPr/>
        </p:nvSpPr>
        <p:spPr>
          <a:xfrm>
            <a:off x="6210680" y="400261"/>
            <a:ext cx="3616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dirty="0" smtClean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WEATHER</a:t>
            </a:r>
            <a:endParaRPr kumimoji="1" lang="zh-TW" altLang="en-US" sz="40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"/>
            <a:ext cx="5164445" cy="6857999"/>
          </a:xfrm>
          <a:prstGeom prst="rect">
            <a:avLst/>
          </a:prstGeom>
          <a:solidFill>
            <a:srgbClr val="9411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153" tIns="38576" rIns="77153" bIns="38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519"/>
          </a:p>
        </p:txBody>
      </p:sp>
      <p:sp>
        <p:nvSpPr>
          <p:cNvPr id="11" name="文字方塊 10"/>
          <p:cNvSpPr txBox="1"/>
          <p:nvPr/>
        </p:nvSpPr>
        <p:spPr>
          <a:xfrm>
            <a:off x="5385440" y="1407391"/>
            <a:ext cx="4676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700" dirty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DATASET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391149" y="2216293"/>
            <a:ext cx="46910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116" indent="-241116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700" dirty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Yahoo Weather API</a:t>
            </a:r>
          </a:p>
          <a:p>
            <a:pPr marL="241116" indent="-241116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700" dirty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Year observation data </a:t>
            </a:r>
            <a:r>
              <a:rPr kumimoji="1" lang="mr-IN" altLang="zh-TW" sz="2700" dirty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–</a:t>
            </a:r>
            <a:r>
              <a:rPr kumimoji="1" lang="en-US" altLang="zh-TW" sz="2700" dirty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kumimoji="1" lang="en-US" altLang="zh-TW" sz="2700" dirty="0" smtClean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CMB</a:t>
            </a:r>
            <a:endParaRPr kumimoji="1" lang="en-US" altLang="zh-TW" sz="2700" dirty="0">
              <a:solidFill>
                <a:schemeClr val="bg1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68074" y="400261"/>
            <a:ext cx="176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DENGUE</a:t>
            </a:r>
            <a:endParaRPr kumimoji="1" lang="zh-TW" altLang="en-US" sz="4000" dirty="0">
              <a:solidFill>
                <a:schemeClr val="bg1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28668" y="1407391"/>
            <a:ext cx="46767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700" dirty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DATASET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33362" y="2216293"/>
            <a:ext cx="4905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116" indent="-241116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700" dirty="0" err="1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Area,Age,Gender</a:t>
            </a:r>
            <a:r>
              <a:rPr kumimoji="1" lang="en-US" altLang="zh-TW" sz="2700" dirty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 Statistics - </a:t>
            </a:r>
            <a:r>
              <a:rPr kumimoji="1" lang="en-US" altLang="zh-TW" sz="2700" dirty="0" err="1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Gengus</a:t>
            </a:r>
            <a:endParaRPr kumimoji="1" lang="en-US" altLang="zh-TW" sz="2700" dirty="0">
              <a:solidFill>
                <a:schemeClr val="bg1"/>
              </a:solidFill>
              <a:latin typeface="Al Nile" charset="-78"/>
              <a:ea typeface="Al Nile" charset="-78"/>
              <a:cs typeface="Al Nile" charset="-78"/>
            </a:endParaRPr>
          </a:p>
          <a:p>
            <a:pPr marL="241116" indent="-241116">
              <a:lnSpc>
                <a:spcPct val="150000"/>
              </a:lnSpc>
              <a:buFont typeface="Arial" charset="0"/>
              <a:buChar char="•"/>
            </a:pPr>
            <a:r>
              <a:rPr lang="en-US" altLang="zh-TW" sz="2700" dirty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Taiwan CDC News</a:t>
            </a:r>
          </a:p>
          <a:p>
            <a:pPr marL="241116" indent="-241116">
              <a:lnSpc>
                <a:spcPct val="150000"/>
              </a:lnSpc>
              <a:buFont typeface="Arial" charset="0"/>
              <a:buChar char="•"/>
            </a:pPr>
            <a:r>
              <a:rPr lang="en-US" altLang="zh-TW" sz="2700" dirty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WHO Disease Outbreak </a:t>
            </a:r>
            <a:r>
              <a:rPr lang="en-US" altLang="zh-TW" sz="2700" dirty="0" smtClean="0">
                <a:solidFill>
                  <a:schemeClr val="bg1"/>
                </a:solidFill>
                <a:latin typeface="Al Nile" charset="-78"/>
                <a:ea typeface="Al Nile" charset="-78"/>
                <a:cs typeface="Al Nile" charset="-78"/>
              </a:rPr>
              <a:t>News</a:t>
            </a:r>
            <a:endParaRPr kumimoji="1" lang="en-US" altLang="zh-TW" sz="2700" dirty="0">
              <a:solidFill>
                <a:schemeClr val="bg1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423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36" y="1628648"/>
            <a:ext cx="9271000" cy="46736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05536" y="475488"/>
            <a:ext cx="5754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smtClean="0">
                <a:solidFill>
                  <a:srgbClr val="9411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STATISTICS </a:t>
            </a:r>
            <a:r>
              <a:rPr kumimoji="1" lang="en-US" altLang="zh-TW" sz="2800" dirty="0" smtClean="0">
                <a:solidFill>
                  <a:srgbClr val="9411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OF DENGUE CASES IN TAIWAN</a:t>
            </a:r>
            <a:endParaRPr kumimoji="1" lang="zh-TW" altLang="en-US" sz="2800" dirty="0">
              <a:solidFill>
                <a:srgbClr val="9411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93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2" y="1320602"/>
            <a:ext cx="9525000" cy="530575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84632" y="293343"/>
            <a:ext cx="6537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</a:t>
            </a:r>
            <a:r>
              <a:rPr lang="en-US" altLang="zh-TW" sz="2800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OMPARISON CHART</a:t>
            </a:r>
            <a:r>
              <a:rPr kumimoji="1" lang="en-US" altLang="zh-TW" sz="2800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OF </a:t>
            </a:r>
          </a:p>
          <a:p>
            <a:r>
              <a:rPr kumimoji="1" lang="en-US" altLang="zh-TW" sz="2800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DENGUE CASES AND </a:t>
            </a:r>
            <a:r>
              <a:rPr lang="en-US" altLang="zh-TW" sz="2800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RAINFALL</a:t>
            </a:r>
            <a:r>
              <a:rPr kumimoji="1" lang="en-US" altLang="zh-TW" sz="2800" dirty="0" smtClean="0">
                <a:solidFill>
                  <a:srgbClr val="0070C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IN TAINAN</a:t>
            </a:r>
            <a:endParaRPr kumimoji="1" lang="zh-TW" altLang="en-US" sz="2800" dirty="0">
              <a:solidFill>
                <a:srgbClr val="0070C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82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97536" y="174286"/>
            <a:ext cx="9363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COMPARE CHAERT </a:t>
            </a:r>
          </a:p>
          <a:p>
            <a:r>
              <a:rPr lang="en-US" altLang="zh-TW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OF MOUTHLY TEMPERATURE</a:t>
            </a:r>
            <a:r>
              <a:rPr lang="zh-TW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TW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IN TAINAN</a:t>
            </a:r>
            <a:endParaRPr kumimoji="1" lang="zh-TW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774724"/>
            <a:ext cx="10058400" cy="508327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28600" y="1128393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941100"/>
                </a:solidFill>
                <a:latin typeface="Century Gothic" charset="0"/>
                <a:ea typeface="Century Gothic" charset="0"/>
                <a:cs typeface="Century Gothic" charset="0"/>
              </a:rPr>
              <a:t>The </a:t>
            </a:r>
            <a:r>
              <a:rPr lang="en-US" altLang="zh-TW" dirty="0">
                <a:solidFill>
                  <a:srgbClr val="941100"/>
                </a:solidFill>
                <a:latin typeface="Century Gothic" charset="0"/>
                <a:ea typeface="Century Gothic" charset="0"/>
                <a:cs typeface="Century Gothic" charset="0"/>
              </a:rPr>
              <a:t>most likely to spread the dengue virus temperature </a:t>
            </a:r>
            <a:r>
              <a:rPr lang="en-US" altLang="zh-TW" dirty="0" smtClean="0">
                <a:solidFill>
                  <a:srgbClr val="941100"/>
                </a:solidFill>
                <a:latin typeface="Century Gothic" charset="0"/>
                <a:ea typeface="Century Gothic" charset="0"/>
                <a:cs typeface="Century Gothic" charset="0"/>
              </a:rPr>
              <a:t>is</a:t>
            </a:r>
            <a:endParaRPr kumimoji="1" lang="zh-TW" altLang="en-US" dirty="0">
              <a:solidFill>
                <a:srgbClr val="9411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8600" y="1128394"/>
            <a:ext cx="45719" cy="369332"/>
          </a:xfrm>
          <a:prstGeom prst="rect">
            <a:avLst/>
          </a:prstGeom>
          <a:solidFill>
            <a:srgbClr val="941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9411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595872" y="1051449"/>
            <a:ext cx="165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941100"/>
                </a:solidFill>
                <a:latin typeface="+mj-lt"/>
              </a:rPr>
              <a:t>25~ </a:t>
            </a:r>
            <a:r>
              <a:rPr lang="en-US" altLang="zh-TW" sz="2800" b="1" dirty="0">
                <a:solidFill>
                  <a:srgbClr val="941100"/>
                </a:solidFill>
                <a:latin typeface="+mj-lt"/>
              </a:rPr>
              <a:t>32 ° C</a:t>
            </a:r>
            <a:endParaRPr kumimoji="1" lang="zh-TW" altLang="en-US" sz="2800" b="1" dirty="0">
              <a:solidFill>
                <a:srgbClr val="941100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8600" y="1128393"/>
            <a:ext cx="8025384" cy="369332"/>
          </a:xfrm>
          <a:prstGeom prst="rect">
            <a:avLst/>
          </a:prstGeom>
          <a:solidFill>
            <a:srgbClr val="941100">
              <a:alpha val="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631" t="7854" b="6146"/>
          <a:stretch/>
        </p:blipFill>
        <p:spPr>
          <a:xfrm>
            <a:off x="0" y="0"/>
            <a:ext cx="3633216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0" y="0"/>
            <a:ext cx="3633216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/>
          <p:cNvSpPr txBox="1"/>
          <p:nvPr/>
        </p:nvSpPr>
        <p:spPr>
          <a:xfrm flipH="1">
            <a:off x="3633214" y="256032"/>
            <a:ext cx="3938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CONCLUSION</a:t>
            </a:r>
            <a:endParaRPr kumimoji="1"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33214" y="1536174"/>
            <a:ext cx="65227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Dengue cases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increase yearly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When raining heaving , dengue cases will increase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altLang="zh-TW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Temparture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increase yearly  and when </a:t>
            </a:r>
            <a:r>
              <a:rPr lang="en-US" altLang="zh-TW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temparture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fall in the area between 25</a:t>
            </a:r>
            <a:r>
              <a:rPr lang="it-IT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°c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to 32</a:t>
            </a:r>
            <a:r>
              <a:rPr lang="it-IT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°c , </a:t>
            </a:r>
            <a:r>
              <a:rPr lang="it-IT" altLang="zh-TW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mosquitoes</a:t>
            </a:r>
            <a:r>
              <a:rPr lang="it-IT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are easy to </a:t>
            </a:r>
            <a:r>
              <a:rPr lang="it-IT" altLang="zh-TW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reproduce</a:t>
            </a:r>
            <a:r>
              <a:rPr lang="zh-TW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kumimoji="1" lang="zh-TW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88736" y="1804416"/>
            <a:ext cx="1950720" cy="316992"/>
          </a:xfrm>
          <a:prstGeom prst="rect">
            <a:avLst/>
          </a:prstGeom>
          <a:solidFill>
            <a:srgbClr val="7F7F7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60976" y="2414007"/>
            <a:ext cx="1950720" cy="316992"/>
          </a:xfrm>
          <a:prstGeom prst="rect">
            <a:avLst/>
          </a:prstGeom>
          <a:solidFill>
            <a:srgbClr val="7F7F7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486398" y="4236720"/>
            <a:ext cx="3962402" cy="316992"/>
          </a:xfrm>
          <a:prstGeom prst="rect">
            <a:avLst/>
          </a:prstGeom>
          <a:solidFill>
            <a:srgbClr val="7F7F7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07535" y="4858503"/>
            <a:ext cx="701041" cy="316992"/>
          </a:xfrm>
          <a:prstGeom prst="rect">
            <a:avLst/>
          </a:prstGeom>
          <a:solidFill>
            <a:srgbClr val="7F7F7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912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169102"/>
            <a:ext cx="10287000" cy="688898"/>
          </a:xfrm>
          <a:prstGeom prst="rect">
            <a:avLst/>
          </a:prstGeom>
          <a:solidFill>
            <a:srgbClr val="7F7F7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886"/>
            <a:ext cx="10287000" cy="544751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0" y="0"/>
            <a:ext cx="5331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Weather  Disease </a:t>
            </a:r>
            <a:r>
              <a:rPr kumimoji="1" lang="en-US" altLang="zh-TW" sz="4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WebSite</a:t>
            </a:r>
            <a:endParaRPr kumimoji="1" lang="zh-TW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319733"/>
            <a:ext cx="203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URL : </a:t>
            </a:r>
            <a:r>
              <a:rPr lang="zh-TW" altLang="en-US" dirty="0" smtClean="0">
                <a:hlinkClick r:id="rId3"/>
              </a:rPr>
              <a:t>http://4xtw.tk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96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6776" y="0"/>
            <a:ext cx="482957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62" y="764293"/>
            <a:ext cx="2908300" cy="513053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157472" y="2109180"/>
            <a:ext cx="55712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TW" sz="3200" dirty="0">
                <a:latin typeface="Al Nile" charset="-78"/>
                <a:ea typeface="Al Nile" charset="-78"/>
                <a:cs typeface="Al Nile" charset="-78"/>
              </a:rPr>
              <a:t>Global real-time </a:t>
            </a:r>
            <a:r>
              <a:rPr lang="en-US" altLang="zh-TW" sz="3200" dirty="0" smtClean="0">
                <a:latin typeface="Al Nile" charset="-78"/>
                <a:ea typeface="Al Nile" charset="-78"/>
                <a:cs typeface="Al Nile" charset="-78"/>
              </a:rPr>
              <a:t>weather</a:t>
            </a:r>
            <a:endParaRPr lang="en-US" altLang="zh-TW" sz="3200" dirty="0">
              <a:latin typeface="Al Nile" charset="-78"/>
              <a:ea typeface="Al Nile" charset="-78"/>
              <a:cs typeface="Al Nile" charset="-78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TW" sz="3200" dirty="0">
                <a:latin typeface="Al Nile" charset="-78"/>
                <a:ea typeface="Al Nile" charset="-78"/>
                <a:cs typeface="Al Nile" charset="-78"/>
              </a:rPr>
              <a:t>Real-time disease </a:t>
            </a:r>
            <a:r>
              <a:rPr lang="en-US" altLang="zh-TW" sz="3200" dirty="0" smtClean="0">
                <a:latin typeface="Al Nile" charset="-78"/>
                <a:ea typeface="Al Nile" charset="-78"/>
                <a:cs typeface="Al Nile" charset="-78"/>
              </a:rPr>
              <a:t>news.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TW" sz="3200" dirty="0" smtClean="0">
                <a:latin typeface="Al Nile" charset="-78"/>
                <a:ea typeface="Al Nile" charset="-78"/>
                <a:cs typeface="Al Nile" charset="-78"/>
              </a:rPr>
              <a:t>Global map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TW" sz="3200" dirty="0" smtClean="0">
                <a:latin typeface="Al Nile" charset="-78"/>
                <a:ea typeface="Al Nile" charset="-78"/>
                <a:cs typeface="Al Nile" charset="-78"/>
              </a:rPr>
              <a:t>Taiwan dengue 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TW" sz="3200" dirty="0" err="1" smtClean="0">
                <a:latin typeface="Al Nile" charset="-78"/>
                <a:ea typeface="Al Nile" charset="-78"/>
                <a:cs typeface="Al Nile" charset="-78"/>
              </a:rPr>
              <a:t>Dengun</a:t>
            </a:r>
            <a:r>
              <a:rPr lang="en-US" altLang="zh-TW" sz="3200" dirty="0" smtClean="0">
                <a:latin typeface="Al Nile" charset="-78"/>
                <a:ea typeface="Al Nile" charset="-78"/>
                <a:cs typeface="Al Nile" charset="-78"/>
              </a:rPr>
              <a:t> fever prevention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157472" y="592925"/>
            <a:ext cx="5193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Dengue Helper</a:t>
            </a:r>
            <a:endParaRPr kumimoji="1" lang="zh-TW" altLang="en-US" sz="5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1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89632"/>
            <a:ext cx="10287099" cy="346811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365760"/>
            <a:ext cx="4430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72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THANK YOU </a:t>
            </a:r>
            <a:endParaRPr kumimoji="1" lang="zh-TW" altLang="en-US" sz="72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0" y="1658112"/>
            <a:ext cx="10287000" cy="0"/>
          </a:xfrm>
          <a:prstGeom prst="lin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9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</TotalTime>
  <Words>138</Words>
  <Application>Microsoft Macintosh PowerPoint</Application>
  <PresentationFormat>35 公釐投影片</PresentationFormat>
  <Paragraphs>35</Paragraphs>
  <Slides>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7" baseType="lpstr">
      <vt:lpstr>Abadi MT Condensed Extra Bold</vt:lpstr>
      <vt:lpstr>Al Nile</vt:lpstr>
      <vt:lpstr>Calibri</vt:lpstr>
      <vt:lpstr>Calibri Light</vt:lpstr>
      <vt:lpstr>Century Gothic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30</cp:revision>
  <dcterms:created xsi:type="dcterms:W3CDTF">2017-08-05T05:34:07Z</dcterms:created>
  <dcterms:modified xsi:type="dcterms:W3CDTF">2017-08-05T17:10:14Z</dcterms:modified>
</cp:coreProperties>
</file>